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71" r:id="rId4"/>
    <p:sldId id="262" r:id="rId5"/>
    <p:sldId id="265" r:id="rId6"/>
    <p:sldId id="270" r:id="rId7"/>
    <p:sldId id="273" r:id="rId8"/>
    <p:sldId id="274" r:id="rId9"/>
    <p:sldId id="26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610600" cy="5878532"/>
          </a:xfrm>
          <a:prstGeom prst="rect">
            <a:avLst/>
          </a:prstGeom>
          <a:ln w="762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FF"/>
                </a:solidFill>
              </a:rPr>
              <a:t>STD – X, CHAPTER – 4, CHEMISTRY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FF00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B050"/>
                </a:solidFill>
              </a:rPr>
              <a:t>CHEMICAL REACTIONS AND EQUATIONS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FF"/>
                </a:solidFill>
              </a:rPr>
              <a:t>    1.2 </a:t>
            </a:r>
            <a:r>
              <a:rPr lang="en-US" sz="3200" b="1" dirty="0" smtClean="0">
                <a:solidFill>
                  <a:srgbClr val="FF00FF"/>
                </a:solidFill>
              </a:rPr>
              <a:t>COMBINATION REACTION</a:t>
            </a:r>
            <a:endParaRPr lang="en-US" sz="3200" b="1" dirty="0" smtClean="0">
              <a:solidFill>
                <a:srgbClr val="FF00FF"/>
              </a:solidFill>
            </a:endParaRPr>
          </a:p>
          <a:p>
            <a:pPr algn="ctr"/>
            <a:endParaRPr lang="en-US" sz="3200" b="1" dirty="0" smtClean="0">
              <a:solidFill>
                <a:srgbClr val="FF00FF"/>
              </a:solidFill>
            </a:endParaRPr>
          </a:p>
          <a:p>
            <a:pPr algn="ctr"/>
            <a:endParaRPr lang="en-US" sz="3600" b="1" dirty="0" smtClean="0">
              <a:solidFill>
                <a:srgbClr val="FF00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</a:rPr>
              <a:t>        By </a:t>
            </a:r>
            <a:r>
              <a:rPr lang="en-US" sz="2000" b="1" dirty="0" err="1" smtClean="0">
                <a:solidFill>
                  <a:srgbClr val="00B050"/>
                </a:solidFill>
              </a:rPr>
              <a:t>Hembrom</a:t>
            </a:r>
            <a:r>
              <a:rPr lang="en-US" sz="2000" b="1" dirty="0" smtClean="0">
                <a:solidFill>
                  <a:srgbClr val="00B050"/>
                </a:solidFill>
              </a:rPr>
              <a:t> sir (21/04/2021)</a:t>
            </a:r>
          </a:p>
          <a:p>
            <a:pPr algn="ctr">
              <a:lnSpc>
                <a:spcPct val="150000"/>
              </a:lnSpc>
            </a:pP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90600"/>
            <a:ext cx="51054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HOME WORK FOR TODAY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8305800" cy="35086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/>
              <a:t>What are the different types of chemical reactions?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/>
              <a:t>What do you mean by combination reactions? Give examples.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/>
              <a:t>What do you mean by exothermic reactions? Give examples.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/>
              <a:t>Why respiration is considered as exothermic reaction? Give equation for the same.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YPES OF CHEMICAL REACTIONS&#10; THERE ARE 5 TYPES OF REACTIONS WE ARE GOING TO&#10;STUDY :-&#10;COMBINATION REACTIONS&#10;DECOMPOSITION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24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33CC"/>
                </a:solidFill>
              </a:rPr>
              <a:t>1. COMBINATION REACTION</a:t>
            </a:r>
            <a:endParaRPr lang="en-US" sz="4000" b="1" dirty="0">
              <a:solidFill>
                <a:srgbClr val="FF33CC"/>
              </a:solidFill>
            </a:endParaRPr>
          </a:p>
        </p:txBody>
      </p:sp>
      <p:sp>
        <p:nvSpPr>
          <p:cNvPr id="27650" name="AutoShape 2" descr="Relationship Issues? - Lesson 4 - Chem Wiz N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Relationship Issues? - Lesson 4 - Chem Wiz N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3" name="Picture 5" descr="C:\Users\Principal Office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7543800" cy="4005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 Definition-A reaction in which a single  reactant is break down to give simpler  product. For example-Ferrous sulphat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524000" y="838200"/>
            <a:ext cx="533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Other example of thermal decomposition reactionare:-You will observe the emission of brown fumes.These fumes are of nitrog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534400" cy="632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t us perform some more decompositionreactions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You will see that white silver chloride turns grey insunlight. This is due to the decomposition of silverchloride into sil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We have seen that the decompositionreactions require energy either in theform of heat, light or electricity forbreaking d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ecomposition of calcium carbonate to calciumoxide and carbon dioxide on heating is animportant decomposition reaction us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77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Principal Office</dc:creator>
  <cp:lastModifiedBy>Principal Office</cp:lastModifiedBy>
  <cp:revision>23</cp:revision>
  <dcterms:created xsi:type="dcterms:W3CDTF">2006-08-16T00:00:00Z</dcterms:created>
  <dcterms:modified xsi:type="dcterms:W3CDTF">2021-04-20T03:53:58Z</dcterms:modified>
</cp:coreProperties>
</file>