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62" r:id="rId3"/>
    <p:sldId id="303" r:id="rId4"/>
    <p:sldId id="281" r:id="rId5"/>
    <p:sldId id="274" r:id="rId6"/>
    <p:sldId id="302" r:id="rId7"/>
    <p:sldId id="264" r:id="rId8"/>
    <p:sldId id="298" r:id="rId9"/>
    <p:sldId id="266" r:id="rId10"/>
    <p:sldId id="28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30-Apr-21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5800"/>
            <a:ext cx="8610600" cy="5878532"/>
          </a:xfrm>
          <a:prstGeom prst="rect">
            <a:avLst/>
          </a:prstGeom>
          <a:ln w="762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00FF"/>
                </a:solidFill>
              </a:rPr>
              <a:t>STD – X, CHAPTER – 1, CHEMISTRY</a:t>
            </a:r>
          </a:p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FF00FF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00B050"/>
                </a:solidFill>
              </a:rPr>
              <a:t>CHEMICAL REACTIONS AND EQUATIONS</a:t>
            </a:r>
          </a:p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B05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00FF"/>
                </a:solidFill>
              </a:rPr>
              <a:t>    1.6 REDOX REACTIONS</a:t>
            </a:r>
          </a:p>
          <a:p>
            <a:pPr algn="ctr"/>
            <a:endParaRPr lang="en-US" sz="3200" b="1" dirty="0" smtClean="0">
              <a:solidFill>
                <a:srgbClr val="FF00FF"/>
              </a:solidFill>
            </a:endParaRPr>
          </a:p>
          <a:p>
            <a:pPr algn="ctr"/>
            <a:endParaRPr lang="en-US" sz="3600" b="1" dirty="0" smtClean="0">
              <a:solidFill>
                <a:srgbClr val="FF00FF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00B050"/>
                </a:solidFill>
              </a:rPr>
              <a:t>        By </a:t>
            </a:r>
            <a:r>
              <a:rPr lang="en-US" sz="2000" b="1" dirty="0" err="1" smtClean="0">
                <a:solidFill>
                  <a:srgbClr val="00B050"/>
                </a:solidFill>
              </a:rPr>
              <a:t>Hembrom</a:t>
            </a:r>
            <a:r>
              <a:rPr lang="en-US" sz="2000" b="1" dirty="0" smtClean="0">
                <a:solidFill>
                  <a:srgbClr val="00B050"/>
                </a:solidFill>
              </a:rPr>
              <a:t> sir (30/04/2021)</a:t>
            </a:r>
          </a:p>
          <a:p>
            <a:pPr algn="ctr">
              <a:lnSpc>
                <a:spcPct val="150000"/>
              </a:lnSpc>
            </a:pPr>
            <a:endParaRPr lang="en-US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609600"/>
            <a:ext cx="47244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</a:rPr>
              <a:t>HOME WORK FOR TODAY</a:t>
            </a:r>
            <a:endParaRPr lang="en-US" sz="2800" b="1" dirty="0">
              <a:solidFill>
                <a:srgbClr val="FF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676400"/>
            <a:ext cx="8610600" cy="50783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What do you mean by oxidation reactions ? Give two examples.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What do you mean by reduction reactions ? Give two examples.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What do you mean by </a:t>
            </a:r>
            <a:r>
              <a:rPr lang="en-US" sz="2400" dirty="0" err="1" smtClean="0"/>
              <a:t>redox</a:t>
            </a:r>
            <a:r>
              <a:rPr lang="en-US" sz="2400" dirty="0" smtClean="0"/>
              <a:t> reactions ? Give three examples indicating (by arrow mark) the process of oxidation and reduction. </a:t>
            </a:r>
            <a:endParaRPr lang="en-US" sz="24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What do you mean by oxidizing agent? Give an example. (find out from </a:t>
            </a:r>
            <a:r>
              <a:rPr lang="en-US" sz="2400" dirty="0" err="1" smtClean="0"/>
              <a:t>Srijan</a:t>
            </a:r>
            <a:r>
              <a:rPr lang="en-US" sz="2400" dirty="0" smtClean="0"/>
              <a:t> book)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What do you mean by reducing agent? Give an example.  (Find out from </a:t>
            </a:r>
            <a:r>
              <a:rPr lang="en-US" sz="2400" dirty="0" err="1" smtClean="0"/>
              <a:t>Srijan</a:t>
            </a:r>
            <a:r>
              <a:rPr lang="en-US" sz="2400" dirty="0" smtClean="0"/>
              <a:t> book)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057400"/>
            <a:ext cx="44196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530" name="Picture 2" descr="Ca&#10;Foiled again –Foiled again –&#10;Aluminum loses to CalciumAluminum loses to Calcium&#10;Element Reactivity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672" y="228600"/>
            <a:ext cx="8761728" cy="647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819400" y="1524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FF"/>
                </a:solidFill>
              </a:rPr>
              <a:t>REVISION     SLIDE</a:t>
            </a:r>
            <a:endParaRPr lang="en-US" sz="3200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676400"/>
            <a:ext cx="8153400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FF"/>
                </a:solidFill>
              </a:rPr>
              <a:t>REDOX REACTIONS</a:t>
            </a:r>
          </a:p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   </a:t>
            </a:r>
            <a:r>
              <a:rPr lang="en-US" sz="4400" b="1" dirty="0" smtClean="0">
                <a:solidFill>
                  <a:srgbClr val="00B050"/>
                </a:solidFill>
              </a:rPr>
              <a:t>OR</a:t>
            </a:r>
            <a:r>
              <a:rPr lang="en-US" sz="4400" dirty="0" smtClean="0"/>
              <a:t> </a:t>
            </a:r>
          </a:p>
          <a:p>
            <a:pPr algn="ctr"/>
            <a:endParaRPr lang="en-US" sz="4400" dirty="0" smtClean="0"/>
          </a:p>
          <a:p>
            <a:pPr algn="ctr"/>
            <a:r>
              <a:rPr lang="en-US" sz="4000" b="1" dirty="0" smtClean="0">
                <a:solidFill>
                  <a:srgbClr val="FF00FF"/>
                </a:solidFill>
              </a:rPr>
              <a:t>OXIDATION REDUCTION REACTIONS</a:t>
            </a:r>
            <a:endParaRPr lang="en-US" sz="4000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Science ppt 10th class chemical reactions by Jeyasuri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"/>
            <a:ext cx="8077200" cy="266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6" name="AutoShape 2" descr="chemical reactions and equations class 10 notes : Part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32766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</a:rPr>
              <a:t>OXIDATION</a:t>
            </a:r>
            <a:r>
              <a:rPr lang="en-US" sz="2800" dirty="0" smtClean="0">
                <a:solidFill>
                  <a:srgbClr val="FF00FF"/>
                </a:solidFill>
              </a:rPr>
              <a:t> – </a:t>
            </a:r>
            <a:r>
              <a:rPr lang="en-US" sz="2800" b="1" dirty="0" smtClean="0">
                <a:solidFill>
                  <a:srgbClr val="00B0F0"/>
                </a:solidFill>
              </a:rPr>
              <a:t>IT MEANS </a:t>
            </a:r>
            <a:r>
              <a:rPr lang="en-US" sz="2800" b="1" dirty="0" smtClean="0">
                <a:solidFill>
                  <a:srgbClr val="FF00FF"/>
                </a:solidFill>
              </a:rPr>
              <a:t>1. ADDITION OF OXYGEN</a:t>
            </a:r>
          </a:p>
          <a:p>
            <a:r>
              <a:rPr lang="en-US" sz="2800" dirty="0" smtClean="0">
                <a:solidFill>
                  <a:srgbClr val="FF00FF"/>
                </a:solidFill>
              </a:rPr>
              <a:t>					</a:t>
            </a:r>
            <a:r>
              <a:rPr lang="en-US" sz="2800" b="1" dirty="0" smtClean="0">
                <a:solidFill>
                  <a:srgbClr val="FF00FF"/>
                </a:solidFill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</a:rPr>
              <a:t>or</a:t>
            </a:r>
          </a:p>
          <a:p>
            <a:r>
              <a:rPr lang="en-US" sz="2800" b="1" dirty="0" smtClean="0">
                <a:solidFill>
                  <a:srgbClr val="FF00FF"/>
                </a:solidFill>
              </a:rPr>
              <a:t>                                            2. REMOVAL OF HYDROGEN </a:t>
            </a:r>
            <a:endParaRPr lang="en-US" sz="2800" b="1" dirty="0">
              <a:solidFill>
                <a:srgbClr val="FF00FF"/>
              </a:solidFill>
            </a:endParaRPr>
          </a:p>
        </p:txBody>
      </p:sp>
      <p:pic>
        <p:nvPicPr>
          <p:cNvPr id="8" name="Picture 4" descr="Unit 2 B Notes Metal Uses Redox 08 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962400"/>
            <a:ext cx="3733800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Science ppt 10th class chemical reactions by Jeyasuri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04800"/>
            <a:ext cx="7086600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685800" y="4114800"/>
            <a:ext cx="8077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</a:rPr>
              <a:t>REDUCTION</a:t>
            </a:r>
            <a:r>
              <a:rPr lang="en-US" sz="2800" dirty="0" smtClean="0">
                <a:solidFill>
                  <a:srgbClr val="FF00FF"/>
                </a:solidFill>
              </a:rPr>
              <a:t> – </a:t>
            </a:r>
            <a:r>
              <a:rPr lang="en-US" sz="2800" b="1" dirty="0" smtClean="0">
                <a:solidFill>
                  <a:srgbClr val="00B0F0"/>
                </a:solidFill>
              </a:rPr>
              <a:t>IT MEANS </a:t>
            </a:r>
            <a:r>
              <a:rPr lang="en-US" sz="2800" b="1" dirty="0" smtClean="0">
                <a:solidFill>
                  <a:srgbClr val="FF00FF"/>
                </a:solidFill>
              </a:rPr>
              <a:t>1. ADDITION OF HYDROGEN</a:t>
            </a:r>
          </a:p>
          <a:p>
            <a:r>
              <a:rPr lang="en-US" sz="2800" dirty="0" smtClean="0">
                <a:solidFill>
                  <a:srgbClr val="FF00FF"/>
                </a:solidFill>
              </a:rPr>
              <a:t>					</a:t>
            </a:r>
            <a:r>
              <a:rPr lang="en-US" sz="2800" b="1" dirty="0" smtClean="0">
                <a:solidFill>
                  <a:srgbClr val="FF00FF"/>
                </a:solidFill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</a:rPr>
              <a:t>or</a:t>
            </a:r>
          </a:p>
          <a:p>
            <a:r>
              <a:rPr lang="en-US" sz="2800" b="1" dirty="0" smtClean="0">
                <a:solidFill>
                  <a:srgbClr val="FF00FF"/>
                </a:solidFill>
              </a:rPr>
              <a:t>                                            2. REMOVAL OF OXYGEN </a:t>
            </a:r>
            <a:endParaRPr lang="en-US" sz="2800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828800"/>
            <a:ext cx="8915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>
                <a:solidFill>
                  <a:srgbClr val="FF00FF"/>
                </a:solidFill>
              </a:rPr>
              <a:t>REDOX – REDUCTION + OXIDATION.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>
                <a:solidFill>
                  <a:srgbClr val="FF00FF"/>
                </a:solidFill>
              </a:rPr>
              <a:t>BOTH PROCESSES (OXIATION AND REDUCTION )OCCUR </a:t>
            </a:r>
            <a:r>
              <a:rPr lang="en-US" sz="2800" b="1" dirty="0" smtClean="0">
                <a:solidFill>
                  <a:srgbClr val="FF00FF"/>
                </a:solidFill>
              </a:rPr>
              <a:t>SIMULTANEOUSLY</a:t>
            </a:r>
            <a:r>
              <a:rPr lang="en-US" sz="2800" b="1" dirty="0" smtClean="0">
                <a:solidFill>
                  <a:srgbClr val="FF00FF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FF00FF"/>
              </a:solidFill>
            </a:endParaRPr>
          </a:p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FF00FF"/>
              </a:solidFill>
            </a:endParaRPr>
          </a:p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FF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00FF"/>
                </a:solidFill>
              </a:rPr>
              <a:t>- HENCE, ONE SPECIES IS OXIDISED, ANOTHER IS REDUCED.    </a:t>
            </a:r>
            <a:endParaRPr lang="en-US" sz="2800" b="1" dirty="0">
              <a:solidFill>
                <a:srgbClr val="FF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7620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F0"/>
                </a:solidFill>
              </a:rPr>
              <a:t>WHAT IS REDOX REACTION ? </a:t>
            </a:r>
            <a:endParaRPr lang="en-US" sz="4000" b="1" dirty="0">
              <a:solidFill>
                <a:srgbClr val="00B0F0"/>
              </a:solidFill>
            </a:endParaRPr>
          </a:p>
        </p:txBody>
      </p:sp>
      <p:pic>
        <p:nvPicPr>
          <p:cNvPr id="4" name="Picture 5" descr="C:\Users\Principal Office\Desktop\download 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276600"/>
            <a:ext cx="5486400" cy="2447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hapter 1 class 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What is Rancidity and how it occurs?&#10;Rancidity is a very general term and in its most general&#10;meaning, it refers to the sp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8763000" cy="6400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hapter 1 class 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09550"/>
            <a:ext cx="8610600" cy="6343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174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ONLINE CLASS  STD – XTH -By Hembrom sir</dc:title>
  <dc:creator>Principal Office</dc:creator>
  <cp:lastModifiedBy>user</cp:lastModifiedBy>
  <cp:revision>54</cp:revision>
  <dcterms:created xsi:type="dcterms:W3CDTF">2006-08-16T00:00:00Z</dcterms:created>
  <dcterms:modified xsi:type="dcterms:W3CDTF">2021-04-30T03:09:51Z</dcterms:modified>
</cp:coreProperties>
</file>