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0" r:id="rId4"/>
    <p:sldId id="263" r:id="rId5"/>
    <p:sldId id="266" r:id="rId6"/>
    <p:sldId id="278" r:id="rId7"/>
    <p:sldId id="268" r:id="rId8"/>
    <p:sldId id="280" r:id="rId9"/>
    <p:sldId id="271" r:id="rId10"/>
    <p:sldId id="281" r:id="rId11"/>
    <p:sldId id="282" r:id="rId12"/>
    <p:sldId id="262" r:id="rId13"/>
    <p:sldId id="283" r:id="rId14"/>
    <p:sldId id="284" r:id="rId15"/>
    <p:sldId id="273" r:id="rId16"/>
    <p:sldId id="274" r:id="rId17"/>
    <p:sldId id="275" r:id="rId18"/>
    <p:sldId id="269" r:id="rId19"/>
    <p:sldId id="285" r:id="rId20"/>
    <p:sldId id="287" r:id="rId21"/>
    <p:sldId id="288" r:id="rId22"/>
    <p:sldId id="286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00" autoAdjust="0"/>
    <p:restoredTop sz="94660"/>
  </p:normalViewPr>
  <p:slideViewPr>
    <p:cSldViewPr>
      <p:cViewPr varScale="1">
        <p:scale>
          <a:sx n="68" d="100"/>
          <a:sy n="68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077200" cy="54784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33CC"/>
                </a:solidFill>
              </a:rPr>
              <a:t>STD – X, CHEMISTRY</a:t>
            </a:r>
          </a:p>
          <a:p>
            <a:pPr algn="ctr">
              <a:lnSpc>
                <a:spcPct val="150000"/>
              </a:lnSpc>
            </a:pPr>
            <a:endParaRPr lang="en-US" sz="4000" b="1" dirty="0" smtClean="0">
              <a:solidFill>
                <a:srgbClr val="FF33CC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00B050"/>
                </a:solidFill>
              </a:rPr>
              <a:t>ACIDS,BASES AND SALTS</a:t>
            </a:r>
          </a:p>
          <a:p>
            <a:pPr algn="ctr">
              <a:lnSpc>
                <a:spcPct val="150000"/>
              </a:lnSpc>
            </a:pPr>
            <a:endParaRPr lang="en-US" sz="40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FF33CC"/>
                </a:solidFill>
              </a:rPr>
              <a:t>2.1 ACIDS, BASES AND INDICATORS</a:t>
            </a:r>
          </a:p>
          <a:p>
            <a:pPr algn="ctr"/>
            <a:endParaRPr lang="en-US" sz="4000" b="1" dirty="0" smtClean="0">
              <a:solidFill>
                <a:srgbClr val="FF33CC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B050"/>
                </a:solidFill>
              </a:rPr>
              <a:t>By </a:t>
            </a:r>
            <a:r>
              <a:rPr lang="en-US" sz="2000" b="1" dirty="0" err="1" smtClean="0">
                <a:solidFill>
                  <a:srgbClr val="00B050"/>
                </a:solidFill>
              </a:rPr>
              <a:t>Hembrom</a:t>
            </a:r>
            <a:r>
              <a:rPr lang="en-US" sz="2000" b="1" dirty="0" smtClean="0">
                <a:solidFill>
                  <a:srgbClr val="00B050"/>
                </a:solidFill>
              </a:rPr>
              <a:t> sir </a:t>
            </a:r>
            <a:r>
              <a:rPr lang="en-US" sz="2000" b="1" dirty="0" smtClean="0">
                <a:solidFill>
                  <a:srgbClr val="00B050"/>
                </a:solidFill>
              </a:rPr>
              <a:t>(19/07/2021</a:t>
            </a:r>
            <a:r>
              <a:rPr lang="en-US" sz="2000" b="1" dirty="0" smtClean="0">
                <a:solidFill>
                  <a:srgbClr val="00B050"/>
                </a:solidFill>
              </a:rPr>
              <a:t>)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ommon Acids: All others considered Weak  (examples) Acetic acid (vinegar) HC 2 H 3 O 2 Carbonic acid HCO 3 Weak Acid Th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19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Base: A substance that releases OH- ions in an aqueous solution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419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hat is an Alkali?&#10; An alkali is a substance that produces&#10;hydroxide ions, OH-&#10;in water.&#10; An alkali can conduct electri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912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Common Bases: (Hydroxides of Group 1 and Group 2 Metals are STRONG) All others are WEAK LiOH NaOH KOH RbOH CsOH Ba(OH) 2 C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0" name="Picture 4" descr="Common Bases: (Hydroxides of Group 1 and Group 2 Metals are STRONG) All others are WEAK LiOH NaOH KOH RbOH CsOH Ba(OH) 2 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19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ome bases (VERY FEW) don’t have OH- Most commonly:  ammonia  NH3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436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ome Common Bases &lt;ul&gt;&lt;li&gt;Ammonia  &lt;/li&gt;&lt;/ul&gt;&lt;ul&gt;&lt;ul&gt;&lt;li&gt;The most widely used base  &lt;/li&gt;&lt;/ul&gt;&lt;/ul&gt;&lt;ul&gt;&lt;ul&gt;&lt;li&gt;Used in ho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10600" cy="6496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trong Bases &lt;ul&gt;&lt;li&gt;Strong bases &lt;/li&gt;&lt;/ul&gt;&lt;ul&gt;&lt;ul&gt;&lt;li&gt;Are bases that produce many hydroxide ions (OH - ) when it is dis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19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Weak Bases &lt;ul&gt;&lt;li&gt;Weak bases &lt;/li&gt;&lt;/ul&gt;&lt;ul&gt;&lt;ul&gt;&lt;li&gt;Are bases that produce few hydroxide ions (OH - ) when it is dissolve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19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roperties of Acids and Bases &lt;ul&gt;&lt;li&gt;Acids  &lt;/li&gt;&lt;/ul&gt;&lt;ul&gt;&lt;ul&gt;&lt;li&gt;turn blue litmus red  &lt;/li&gt;&lt;/ul&gt;&lt;/ul&gt;&lt;ul&gt;&lt;ul&gt;&lt;li&gt;tast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19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ndicators&#10; Indicators are used to determine if a substance is&#10;an acid or a base&#10; An indicator changes a specific color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632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cid: A substance that releases H+ ions in an aqueous solution “ aqueous” means: water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19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Limestone, chalk and marble are differentforms of calcium carbonate. All metalcarbonates and hydrogen carbonates react wit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AutoShape 4" descr="Limestone, chalk and marble are differentforms of calcium carbonate. All metalcarbonates and hydrogen carbonates react wit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38" name="Picture 6" descr="Limestone, chalk and marble are differentforms of calcium carbonate. All metalcarbonates and hydrogen carbonates react wi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57200" y="304800"/>
            <a:ext cx="82296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n this Chapter, we will study the reactions of acidsand bases, how acids and bases cancel out eachother’s effects and m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19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The reactions occurring in the above Activityare written as –On passing the carbon dioxide gas evolvedthrough lime water,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62000"/>
            <a:ext cx="4114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33CC"/>
                </a:solidFill>
              </a:rPr>
              <a:t>HOME WORK FOR TODAY</a:t>
            </a:r>
            <a:endParaRPr lang="en-US" sz="2800" b="1" dirty="0">
              <a:solidFill>
                <a:srgbClr val="FF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458200" cy="40626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What is an acid? Give examples.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What is a base or alkali? Give examples.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Make a list of strong acids and weak acids.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Make a list of strong bases and weak bases.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Differentiate between acids and bases.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What do you mean by an indicator? Give examples.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What do you mean by olfactory indicator?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Read NCERT page 17 and complete the question given on page 18.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What is an Acid?&#10; An acid is a substance that produces&#10;hydrogen ions, H+&#10;in water.&#10; An acid therefore can conduct&#10;electr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What is an Acid?&#10; An acid is a substance that produces&#10;hydrogen ions, H+&#10;in water.&#10; An acid therefore can conduct&#10;elect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xamples of Acids&#10;Names of acids Chemical formula Where can it be found?&#10;Hydrochloric acid HCl In gastric juice in the st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3150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trong Acids&#10; A strong acid is one in which all the acid&#10;molecules become ions in water.&#10; Examples: Hydrochloric acid, 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trong Acids (break down completely to give off many H+ ions)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2674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eak Acids&#10; A weak acid is one in which only a few acid&#10;molecules become ions in water.&#10; Examples: Acetic acid, CH3COOH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67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Weak Acids (only partially breaks down, gives less H+) Mark Bishop Acid animation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19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Weak Acids &lt;ul&gt;&lt;li&gt;Weak acids &lt;/li&gt;&lt;/ul&gt;&lt;ul&gt;&lt;ul&gt;&lt;li&gt;Are acids that have fewer hydrogen ions (fewer H + ). &lt;/li&gt;&lt;/ul&gt;&lt;/ul&gt;&lt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10600" cy="6496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100</Words>
  <Application>Microsoft Office PowerPoint</Application>
  <PresentationFormat>On-screen Show (4:3)</PresentationFormat>
  <Paragraphs>16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Principal Office</dc:creator>
  <cp:lastModifiedBy>user</cp:lastModifiedBy>
  <cp:revision>24</cp:revision>
  <dcterms:created xsi:type="dcterms:W3CDTF">2006-08-16T00:00:00Z</dcterms:created>
  <dcterms:modified xsi:type="dcterms:W3CDTF">2021-07-19T03:25:58Z</dcterms:modified>
</cp:coreProperties>
</file>