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51090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33CC"/>
                </a:solidFill>
              </a:rPr>
              <a:t>STD – X, CHEMISTRY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B050"/>
                </a:solidFill>
              </a:rPr>
              <a:t>ACIDS,BASES AND SALTS</a:t>
            </a:r>
          </a:p>
          <a:p>
            <a:pPr algn="ctr">
              <a:lnSpc>
                <a:spcPct val="150000"/>
              </a:lnSpc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2.4 Reaction of metallic Oxides with Acids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Reaction of a non-metallic Oxide with </a:t>
            </a:r>
            <a:r>
              <a:rPr lang="en-US" sz="3200" b="1" dirty="0" smtClean="0">
                <a:solidFill>
                  <a:srgbClr val="FF0000"/>
                </a:solidFill>
              </a:rPr>
              <a:t>Bases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00B050"/>
                </a:solidFill>
              </a:rPr>
              <a:t>By </a:t>
            </a:r>
            <a:r>
              <a:rPr lang="en-US" sz="2000" b="1" dirty="0" err="1" smtClean="0">
                <a:solidFill>
                  <a:srgbClr val="00B050"/>
                </a:solidFill>
              </a:rPr>
              <a:t>Hembrom</a:t>
            </a:r>
            <a:r>
              <a:rPr lang="en-US" sz="2000" b="1" dirty="0" smtClean="0">
                <a:solidFill>
                  <a:srgbClr val="00B050"/>
                </a:solidFill>
              </a:rPr>
              <a:t> sir (30/07/2021)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Glowing of the bulbindicates that thereis a flow of electriccurrent through thesolution. The electriccurrent is carriedth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incipal Office\Desktop\SCEN10046468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628" y="762000"/>
            <a:ext cx="7955972" cy="556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ince the cation present in acidsis H+, this suggests that acidsproduce hydrogen ions, H+(aq), insolution, which are resp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458200" cy="632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incipal Office\Desktop\rr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rincipal Office\Desktop\yy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752600"/>
            <a:ext cx="3429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HOME WORK FOR TODAY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85344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How do metallic oxides react with acids? Give three examples.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smtClean="0"/>
              <a:t>How  do non-metallic oxides react with base? Give two examples.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58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HOPONGURU</dc:creator>
  <cp:lastModifiedBy>user</cp:lastModifiedBy>
  <cp:revision>4</cp:revision>
  <dcterms:created xsi:type="dcterms:W3CDTF">2006-08-16T00:00:00Z</dcterms:created>
  <dcterms:modified xsi:type="dcterms:W3CDTF">2021-07-30T03:10:49Z</dcterms:modified>
</cp:coreProperties>
</file>