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458200" cy="45858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FF"/>
                </a:solidFill>
              </a:rPr>
              <a:t>STD – XTH,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B050"/>
                </a:solidFill>
              </a:rPr>
              <a:t>ACIDS,BASES AND SALTS</a:t>
            </a:r>
          </a:p>
          <a:p>
            <a:pPr algn="ctr">
              <a:lnSpc>
                <a:spcPct val="150000"/>
              </a:lnSpc>
            </a:pPr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2.5 a) What do all acids and bases have in common?</a:t>
            </a:r>
          </a:p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       b) What happens to an acid or a base in a water solution?</a:t>
            </a:r>
          </a:p>
          <a:p>
            <a:pPr algn="ctr"/>
            <a:endParaRPr lang="en-US" sz="2800" b="1" dirty="0" smtClean="0">
              <a:solidFill>
                <a:srgbClr val="FF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By </a:t>
            </a:r>
            <a:r>
              <a:rPr lang="en-US" b="1" dirty="0" err="1" smtClean="0">
                <a:solidFill>
                  <a:srgbClr val="00B050"/>
                </a:solidFill>
              </a:rPr>
              <a:t>Hembrom</a:t>
            </a:r>
            <a:r>
              <a:rPr lang="en-US" b="1" dirty="0" smtClean="0">
                <a:solidFill>
                  <a:srgbClr val="00B050"/>
                </a:solidFill>
              </a:rPr>
              <a:t> sir (31/07/2021)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enerally paper impregnated with the universalindicator is used for measuring pH. One suchpaper is shown below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6     Topic 10: ACIDS, BASES &amp; SALT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strength of acids and basesdepends on the number of H ions andOH ions produced, respectively. If wetake hydrochloric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219200"/>
            <a:ext cx="3505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HOME WORK FOR TODAY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763000" cy="3785652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do all acids and bases have in common?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 How do acids and bases react with water?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How will you prepare </a:t>
            </a:r>
            <a:r>
              <a:rPr lang="en-US" sz="2000" dirty="0" err="1" smtClean="0"/>
              <a:t>HCl</a:t>
            </a:r>
            <a:r>
              <a:rPr lang="en-US" sz="2000" dirty="0" smtClean="0"/>
              <a:t> gas. Give equation.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are alkalis?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do you mean by dilution?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Read NCERT page nos. 22-24.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Complete the exercises given on page 25 with the answers provided in the slides.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w as we have identified that all acidsgenerate H+(aq) and all bases generate OH-(aq), we can view the neutralisation r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rocess of dissolving an acid or a base in wateris a highly exothermic one. Care must be taken whilemixing concentr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1. Why do HCl, HNO3, etc., show acidic characters inaqueous solutions while solutions of compounds likealcohol and gluco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2. Why does an aqueous solution of an acidconduct electricity?3. Why does dry HCl gas not change thecolour of the dry l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4. While diluting an acid, why is it recommended thatthe acid should be added to water and not water tothe acid?q5. How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. How is the concentration of hydroxide ions (OH-)affected when excess base is dissolved in a solutionof sodium hydroxide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e Can quantitatively find the amount of Hor OH ions present in a solution, We Canalso judge how strong a given acid or b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scale for measuring hydrogen ion concentrationin a solution, called pH scale has been developed.The p in pH stands for ‘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109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 Office</dc:creator>
  <cp:lastModifiedBy>user</cp:lastModifiedBy>
  <cp:revision>21</cp:revision>
  <dcterms:created xsi:type="dcterms:W3CDTF">2006-08-16T00:00:00Z</dcterms:created>
  <dcterms:modified xsi:type="dcterms:W3CDTF">2021-07-31T02:25:24Z</dcterms:modified>
</cp:coreProperties>
</file>