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8" r:id="rId4"/>
    <p:sldId id="269" r:id="rId5"/>
    <p:sldId id="259" r:id="rId6"/>
    <p:sldId id="260" r:id="rId7"/>
    <p:sldId id="262" r:id="rId8"/>
    <p:sldId id="263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305800" cy="44781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FF"/>
                </a:solidFill>
              </a:rPr>
              <a:t>STD – XTH,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</a:rPr>
              <a:t>ACIDS,BASES AND SALTS</a:t>
            </a:r>
          </a:p>
          <a:p>
            <a:pPr algn="ctr">
              <a:lnSpc>
                <a:spcPct val="150000"/>
              </a:lnSpc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rgbClr val="FF00FF"/>
                </a:solidFill>
              </a:rPr>
              <a:t>2.7 SALTS AND COMMON SALT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By </a:t>
            </a:r>
            <a:r>
              <a:rPr lang="en-US" b="1" dirty="0" err="1" smtClean="0">
                <a:solidFill>
                  <a:srgbClr val="00B050"/>
                </a:solidFill>
              </a:rPr>
              <a:t>Hembrom</a:t>
            </a:r>
            <a:r>
              <a:rPr lang="en-US" b="1" dirty="0" smtClean="0">
                <a:solidFill>
                  <a:srgbClr val="00B050"/>
                </a:solidFill>
              </a:rPr>
              <a:t> sir (16/08/2021)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Q1. What is the common name of thecompound CaOCl2?Q2.Name the substance which on treatmentwith chlorine yields bleaching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67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66800"/>
            <a:ext cx="4191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</a:rPr>
              <a:t>HOME WORK FOR TODAY</a:t>
            </a:r>
            <a:endParaRPr lang="en-US" sz="2400" b="1" dirty="0">
              <a:solidFill>
                <a:srgbClr val="FF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86800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How is salt formed? Give examples.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How is the family of salts decided?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How is sodium chloride formed?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What is the formula of common salt?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What is rock salt?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at is a SALT? &lt;ul&gt;&lt;li&gt;A salt is a neutral substance produced from the reaction of an acid and a base. &lt;/li&gt;&lt;/ul&gt;&lt;ul&gt;&lt;li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1&#10; A salt is formed when an acid is&#10;neutralised by a base.&#10; A salt contains two parts:&#10; Metal part : cation (comes f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5&#10;Table of soluble and insoluble salts&#10;Soluble salts Insoluble salts&#10;All sodium, potassium and&#10;ammonium salts&#10;All carbo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 you moisten the crystals again with water, you will find thatblue colour of the crystals reappears.Water of crystallis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 heating gypsum at 373 K, it loses water molecules andbecomes calcium sulphate hemihydrate . This is calledPlaster of P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43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Q4. What will happen if a solution of sodiumhydrocarbonate is heated? Give the equationof the reaction involved.Q5. Wri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96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apter 2 class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apter 2 class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67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 Office</dc:creator>
  <cp:lastModifiedBy>user</cp:lastModifiedBy>
  <cp:revision>10</cp:revision>
  <dcterms:created xsi:type="dcterms:W3CDTF">2006-08-16T00:00:00Z</dcterms:created>
  <dcterms:modified xsi:type="dcterms:W3CDTF">2021-08-19T06:39:06Z</dcterms:modified>
</cp:coreProperties>
</file>